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123" d="100"/>
          <a:sy n="123" d="100"/>
        </p:scale>
        <p:origin x="-36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6/27/2014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45708" y="1935163"/>
            <a:ext cx="5852583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45708" y="1935163"/>
            <a:ext cx="5852583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45708" y="1935163"/>
            <a:ext cx="5852583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826" t="7993" b="5208"/>
          <a:stretch>
            <a:fillRect/>
          </a:stretch>
        </p:blipFill>
        <p:spPr bwMode="auto">
          <a:xfrm>
            <a:off x="1752600" y="2286000"/>
            <a:ext cx="5745691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45708" y="1935163"/>
            <a:ext cx="5852583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45708" y="1935163"/>
            <a:ext cx="5852583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45708" y="1935163"/>
            <a:ext cx="5852583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45708" y="1935163"/>
            <a:ext cx="5852583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45708" y="1935163"/>
            <a:ext cx="5852583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45708" y="1935163"/>
            <a:ext cx="5852583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45708" y="1935163"/>
            <a:ext cx="5852583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</TotalTime>
  <Words>0</Words>
  <Application>Microsoft Office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Flow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hebbar</cp:lastModifiedBy>
  <cp:revision>2</cp:revision>
  <dcterms:created xsi:type="dcterms:W3CDTF">2006-08-16T00:00:00Z</dcterms:created>
  <dcterms:modified xsi:type="dcterms:W3CDTF">2014-06-27T03:52:42Z</dcterms:modified>
</cp:coreProperties>
</file>

<file path=docProps/thumbnail.jpeg>
</file>